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577" r:id="rId2"/>
    <p:sldId id="578" r:id="rId3"/>
    <p:sldId id="580" r:id="rId4"/>
    <p:sldId id="581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Cantilever Beam Problem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Units:</a:t>
            </a:r>
            <a:r>
              <a:rPr lang="en-US" sz="2000" b="0" dirty="0" smtClean="0"/>
              <a:t> MKS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Material: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AlloySteel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Structural Loads: </a:t>
            </a:r>
            <a:r>
              <a:rPr lang="en-US" sz="2000" b="0" dirty="0" smtClean="0"/>
              <a:t>1000N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Mesh Size: </a:t>
            </a:r>
            <a:r>
              <a:rPr lang="en-US" sz="2000" b="0" dirty="0" smtClean="0"/>
              <a:t>use default mesh size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626947"/>
                </a:solidFill>
              </a:rPr>
              <a:t>TopOpt</a:t>
            </a:r>
            <a:r>
              <a:rPr lang="en-US" sz="2000" dirty="0" smtClean="0">
                <a:solidFill>
                  <a:srgbClr val="626947"/>
                </a:solidFill>
              </a:rPr>
              <a:t> Constraints:</a:t>
            </a:r>
            <a:r>
              <a:rPr lang="en-US" sz="2000" b="0" dirty="0" smtClean="0"/>
              <a:t> No </a:t>
            </a:r>
            <a:r>
              <a:rPr lang="en-US" sz="2000" b="0" dirty="0" smtClean="0"/>
              <a:t>Constraints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26947"/>
                </a:solidFill>
              </a:rPr>
              <a:t>TopOpt</a:t>
            </a:r>
            <a:r>
              <a:rPr lang="en-US" sz="2000" dirty="0">
                <a:solidFill>
                  <a:srgbClr val="626947"/>
                </a:solidFill>
              </a:rPr>
              <a:t> Objective: </a:t>
            </a:r>
            <a:r>
              <a:rPr lang="en-US" sz="2000" b="0" dirty="0" smtClean="0"/>
              <a:t>Minimum Compliance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Goal: </a:t>
            </a:r>
            <a:r>
              <a:rPr lang="en-US" sz="2000" b="0" dirty="0"/>
              <a:t>Optimize the topology for a volume fraction of 0.25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8760" y="1248730"/>
            <a:ext cx="3825240" cy="2145421"/>
            <a:chOff x="4648200" y="2170750"/>
            <a:chExt cx="3825240" cy="2145421"/>
          </a:xfrm>
        </p:grpSpPr>
        <p:sp>
          <p:nvSpPr>
            <p:cNvPr id="10" name="Rectangle 9"/>
            <p:cNvSpPr/>
            <p:nvPr/>
          </p:nvSpPr>
          <p:spPr>
            <a:xfrm>
              <a:off x="4762500" y="2194560"/>
              <a:ext cx="3261360" cy="141732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 descr="Wide upward diagonal"/>
            <p:cNvSpPr>
              <a:spLocks noChangeArrowheads="1"/>
            </p:cNvSpPr>
            <p:nvPr/>
          </p:nvSpPr>
          <p:spPr bwMode="auto">
            <a:xfrm>
              <a:off x="4648200" y="2170750"/>
              <a:ext cx="114300" cy="14587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8023860" y="2903220"/>
              <a:ext cx="0" cy="11049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89520" y="3946839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26947"/>
                  </a:solidFill>
                </a:rPr>
                <a:t>1000N</a:t>
              </a:r>
              <a:endParaRPr lang="en-US" dirty="0">
                <a:solidFill>
                  <a:srgbClr val="62694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49512" y="4083974"/>
            <a:ext cx="78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Use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SIMP Method for Topology Optimization</a:t>
            </a:r>
          </a:p>
        </p:txBody>
      </p:sp>
    </p:spTree>
    <p:extLst>
      <p:ext uri="{BB962C8B-B14F-4D97-AF65-F5344CB8AC3E}">
        <p14:creationId xmlns:p14="http://schemas.microsoft.com/office/powerpoint/2010/main" val="10755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 based TO using Pareto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E7DD-1E21-4E90-AD34-76BB712B39E4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485900" y="1040130"/>
            <a:ext cx="5795962" cy="372636"/>
            <a:chOff x="1971675" y="1059180"/>
            <a:chExt cx="5795962" cy="372636"/>
          </a:xfrm>
        </p:grpSpPr>
        <p:sp>
          <p:nvSpPr>
            <p:cNvPr id="12" name="Rounded Rectangle 11"/>
            <p:cNvSpPr/>
            <p:nvPr/>
          </p:nvSpPr>
          <p:spPr>
            <a:xfrm>
              <a:off x="3086453" y="1078230"/>
              <a:ext cx="1490888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Choose Units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125" y="1095467"/>
              <a:ext cx="1814512" cy="30803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971675" y="1059180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85900" y="1401694"/>
            <a:ext cx="5795962" cy="700776"/>
            <a:chOff x="1971675" y="1420744"/>
            <a:chExt cx="5795962" cy="700776"/>
          </a:xfrm>
        </p:grpSpPr>
        <p:sp>
          <p:nvSpPr>
            <p:cNvPr id="20" name="Rounded Rectangle 19"/>
            <p:cNvSpPr/>
            <p:nvPr/>
          </p:nvSpPr>
          <p:spPr>
            <a:xfrm>
              <a:off x="2768517" y="176207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Load Geometry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12" idx="2"/>
              <a:endCxn id="20" idx="0"/>
            </p:cNvCxnSpPr>
            <p:nvPr/>
          </p:nvCxnSpPr>
          <p:spPr>
            <a:xfrm>
              <a:off x="3831897" y="142074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987" y="1795214"/>
              <a:ext cx="1771650" cy="276225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1971675" y="1748884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85900" y="2085534"/>
            <a:ext cx="5795962" cy="700641"/>
            <a:chOff x="1971675" y="2104584"/>
            <a:chExt cx="5795962" cy="700641"/>
          </a:xfrm>
        </p:grpSpPr>
        <p:sp>
          <p:nvSpPr>
            <p:cNvPr id="24" name="Rounded Rectangle 23"/>
            <p:cNvSpPr/>
            <p:nvPr/>
          </p:nvSpPr>
          <p:spPr>
            <a:xfrm>
              <a:off x="2768517" y="244591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Define Material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20" idx="2"/>
              <a:endCxn id="24" idx="0"/>
            </p:cNvCxnSpPr>
            <p:nvPr/>
          </p:nvCxnSpPr>
          <p:spPr>
            <a:xfrm>
              <a:off x="3831897" y="210458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5" y="2476032"/>
              <a:ext cx="1814512" cy="28575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971675" y="2432589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5900" y="2769374"/>
            <a:ext cx="5795962" cy="1185434"/>
            <a:chOff x="1971675" y="2788424"/>
            <a:chExt cx="5795962" cy="1185434"/>
          </a:xfrm>
        </p:grpSpPr>
        <p:sp>
          <p:nvSpPr>
            <p:cNvPr id="26" name="Rounded Rectangle 25"/>
            <p:cNvSpPr/>
            <p:nvPr/>
          </p:nvSpPr>
          <p:spPr>
            <a:xfrm>
              <a:off x="2069085" y="3129750"/>
              <a:ext cx="3525624" cy="5642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Loads (Structural/Thermal/Gravity)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24" idx="2"/>
              <a:endCxn id="26" idx="0"/>
            </p:cNvCxnSpPr>
            <p:nvPr/>
          </p:nvCxnSpPr>
          <p:spPr>
            <a:xfrm>
              <a:off x="3831897" y="278842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62" y="2849908"/>
              <a:ext cx="1819275" cy="112395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971675" y="2851688"/>
              <a:ext cx="5795962" cy="1119915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85900" y="3674966"/>
            <a:ext cx="5795962" cy="951576"/>
            <a:chOff x="1971675" y="3694016"/>
            <a:chExt cx="5795962" cy="951576"/>
          </a:xfrm>
        </p:grpSpPr>
        <p:sp>
          <p:nvSpPr>
            <p:cNvPr id="28" name="Rounded Rectangle 27"/>
            <p:cNvSpPr/>
            <p:nvPr/>
          </p:nvSpPr>
          <p:spPr>
            <a:xfrm>
              <a:off x="2768517" y="4123421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Carry out FEA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26" idx="2"/>
              <a:endCxn id="28" idx="0"/>
            </p:cNvCxnSpPr>
            <p:nvPr/>
          </p:nvCxnSpPr>
          <p:spPr>
            <a:xfrm>
              <a:off x="3831897" y="3694016"/>
              <a:ext cx="0" cy="429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362" y="4012648"/>
              <a:ext cx="1819275" cy="632944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971675" y="4023334"/>
              <a:ext cx="5795962" cy="612377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85900" y="4446885"/>
            <a:ext cx="5795962" cy="619403"/>
            <a:chOff x="1971675" y="4465935"/>
            <a:chExt cx="5795962" cy="619403"/>
          </a:xfrm>
        </p:grpSpPr>
        <p:sp>
          <p:nvSpPr>
            <p:cNvPr id="30" name="Rounded Rectangle 29"/>
            <p:cNvSpPr/>
            <p:nvPr/>
          </p:nvSpPr>
          <p:spPr>
            <a:xfrm>
              <a:off x="2421864" y="471918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Top Opt Constraints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stCxn id="28" idx="2"/>
              <a:endCxn id="30" idx="0"/>
            </p:cNvCxnSpPr>
            <p:nvPr/>
          </p:nvCxnSpPr>
          <p:spPr>
            <a:xfrm>
              <a:off x="3831897" y="4465935"/>
              <a:ext cx="1" cy="2532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362" y="4777879"/>
              <a:ext cx="1819275" cy="27622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971675" y="4712702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485900" y="5066288"/>
            <a:ext cx="5795962" cy="558205"/>
            <a:chOff x="1971675" y="5085338"/>
            <a:chExt cx="5795962" cy="558205"/>
          </a:xfrm>
        </p:grpSpPr>
        <p:sp>
          <p:nvSpPr>
            <p:cNvPr id="38" name="Rounded Rectangle 37"/>
            <p:cNvSpPr/>
            <p:nvPr/>
          </p:nvSpPr>
          <p:spPr>
            <a:xfrm>
              <a:off x="2421863" y="5267946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Topology Optimization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endCxn id="38" idx="0"/>
            </p:cNvCxnSpPr>
            <p:nvPr/>
          </p:nvCxnSpPr>
          <p:spPr>
            <a:xfrm>
              <a:off x="3831897" y="5085338"/>
              <a:ext cx="0" cy="182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8362" y="5305960"/>
              <a:ext cx="1819275" cy="3048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1971675" y="5270907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85900" y="5591410"/>
            <a:ext cx="5795962" cy="1114897"/>
            <a:chOff x="1971675" y="5610460"/>
            <a:chExt cx="5795962" cy="1114897"/>
          </a:xfrm>
        </p:grpSpPr>
        <p:sp>
          <p:nvSpPr>
            <p:cNvPr id="39" name="Rounded Rectangle 38"/>
            <p:cNvSpPr/>
            <p:nvPr/>
          </p:nvSpPr>
          <p:spPr>
            <a:xfrm>
              <a:off x="2421864" y="6086861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PostProcessing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>
              <a:stCxn id="38" idx="2"/>
              <a:endCxn id="39" idx="0"/>
            </p:cNvCxnSpPr>
            <p:nvPr/>
          </p:nvCxnSpPr>
          <p:spPr>
            <a:xfrm>
              <a:off x="3831897" y="5610460"/>
              <a:ext cx="1" cy="476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313" y="5828772"/>
              <a:ext cx="1838324" cy="89658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971675" y="5828772"/>
              <a:ext cx="5795962" cy="893624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806" y="3977477"/>
            <a:ext cx="4619625" cy="10858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281862" y="4064267"/>
            <a:ext cx="1838324" cy="2249095"/>
            <a:chOff x="7281862" y="4064267"/>
            <a:chExt cx="1838324" cy="224909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1210" y="4067228"/>
              <a:ext cx="1638976" cy="22461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00132" y="4067228"/>
              <a:ext cx="1601005" cy="2246133"/>
            </a:xfrm>
            <a:prstGeom prst="rect">
              <a:avLst/>
            </a:prstGeom>
            <a:noFill/>
            <a:ln w="28575">
              <a:solidFill>
                <a:srgbClr val="626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281862" y="4064267"/>
              <a:ext cx="218270" cy="1184630"/>
            </a:xfrm>
            <a:prstGeom prst="line">
              <a:avLst/>
            </a:prstGeom>
            <a:ln w="28575">
              <a:solidFill>
                <a:srgbClr val="6269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81862" y="5624493"/>
              <a:ext cx="218270" cy="688868"/>
            </a:xfrm>
            <a:prstGeom prst="line">
              <a:avLst/>
            </a:prstGeom>
            <a:ln w="28575">
              <a:solidFill>
                <a:srgbClr val="6269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557153" y="4758829"/>
            <a:ext cx="1482071" cy="194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73" y="1352550"/>
            <a:ext cx="4796651" cy="43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14131</TotalTime>
  <Words>84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Problem Description</vt:lpstr>
      <vt:lpstr>SIMP based TO using Pareto</vt:lpstr>
      <vt:lpstr>Results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3191</cp:revision>
  <cp:lastPrinted>2015-10-05T14:36:18Z</cp:lastPrinted>
  <dcterms:created xsi:type="dcterms:W3CDTF">2007-07-12T22:43:05Z</dcterms:created>
  <dcterms:modified xsi:type="dcterms:W3CDTF">2019-08-15T23:14:57Z</dcterms:modified>
</cp:coreProperties>
</file>